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96" d="100"/>
          <a:sy n="96" d="100"/>
        </p:scale>
        <p:origin x="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D1E218-D02F-4B3C-8C77-A4D9791C6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37F0C77-5D10-434C-BC18-F66CD0E2E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26EB28-DECB-46E0-823D-1447E642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6027-A5A8-4EB4-BD8A-2B5AB6DF3FD7}" type="datetimeFigureOut">
              <a:rPr kumimoji="1" lang="ja-JP" altLang="en-US" smtClean="0"/>
              <a:t>2020/1/13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71740B-B6ED-4518-823D-AE57E3CC8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18CD17-A332-490E-9A1A-107DCA39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FEF4-B4B9-41ED-BA51-68F7A4BD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22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4DC919-1627-46A9-908F-AF8B642FD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FF94FF-DCEC-449C-861D-0730D3E40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64791D-B692-49EC-818D-342F7111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6027-A5A8-4EB4-BD8A-2B5AB6DF3FD7}" type="datetimeFigureOut">
              <a:rPr kumimoji="1" lang="ja-JP" altLang="en-US" smtClean="0"/>
              <a:t>2020/1/13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085A1E-E863-44F0-93B6-14514A886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31ED6C-97E0-4193-AF3B-3D12AB7B9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FEF4-B4B9-41ED-BA51-68F7A4BD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43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5EC3FB-81DB-429E-9816-333083000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041EB7-BFC5-459D-B62F-AD92BC94C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1B4031-291A-49FB-A286-D5EC82CC2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6027-A5A8-4EB4-BD8A-2B5AB6DF3FD7}" type="datetimeFigureOut">
              <a:rPr kumimoji="1" lang="ja-JP" altLang="en-US" smtClean="0"/>
              <a:t>2020/1/13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0B87F4-3F2B-4B02-92FB-E563317D0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911B2A-981B-4ECC-A70D-E635B50A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FEF4-B4B9-41ED-BA51-68F7A4BD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7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78F2A4-D904-4F0C-A10A-1A1CBE0A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1DFCB8-A47C-42AF-9FCA-5057BE584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E070E5-C867-4C7F-8B36-D52270B72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6027-A5A8-4EB4-BD8A-2B5AB6DF3FD7}" type="datetimeFigureOut">
              <a:rPr kumimoji="1" lang="ja-JP" altLang="en-US" smtClean="0"/>
              <a:t>2020/1/13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EE71A1-0679-426F-93F5-261CA83C0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78F2A8-519A-4BAD-943A-17F06CC4C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FEF4-B4B9-41ED-BA51-68F7A4BD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97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C593B-F9E8-46D9-85B2-BC00B5D2B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34A17D-83A5-4529-93D7-025391C24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6F78D7-ED30-4436-86C3-CAB8017C0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6027-A5A8-4EB4-BD8A-2B5AB6DF3FD7}" type="datetimeFigureOut">
              <a:rPr kumimoji="1" lang="ja-JP" altLang="en-US" smtClean="0"/>
              <a:t>2020/1/13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C1E976-6CEC-47BF-B9B1-C5107EDEB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C35595-99EE-4B94-9180-4712D928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FEF4-B4B9-41ED-BA51-68F7A4BD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30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11C04C-928A-4A5C-A1C9-01BF5564E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6E9E21-16E7-47DC-B6B2-B6EE78C4E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0B30FD-6DE7-4EF2-8F1A-0D3D51D42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0CC800-6126-4118-B49A-16BCF754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6027-A5A8-4EB4-BD8A-2B5AB6DF3FD7}" type="datetimeFigureOut">
              <a:rPr kumimoji="1" lang="ja-JP" altLang="en-US" smtClean="0"/>
              <a:t>2020/1/13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C458BD-89F9-4CB3-B8EA-CE35CC27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2CF24C-DBBB-46F5-82F5-4CD46FBE8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FEF4-B4B9-41ED-BA51-68F7A4BD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68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6D86F-BA7A-473F-8857-A8CCB50AE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306135-6227-49B5-902D-A93CD5F3B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BBB329-17CD-4EFF-AF16-05D4FBD50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E098819-CB45-4197-A6B1-E40EB1449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0B1F161-33AC-41C3-9949-838F69BB5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87144A9-0BCB-43B0-8870-92C623883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6027-A5A8-4EB4-BD8A-2B5AB6DF3FD7}" type="datetimeFigureOut">
              <a:rPr kumimoji="1" lang="ja-JP" altLang="en-US" smtClean="0"/>
              <a:t>2020/1/13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93B3657-97E1-4CA4-891B-13FFEDC2A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284C48A-5AB9-425B-A0A0-E22F2343B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FEF4-B4B9-41ED-BA51-68F7A4BD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22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AE2F65-9710-49B2-B28B-7ABC2B8E0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29568EB-F3DB-4F35-8438-E4911FD9C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6027-A5A8-4EB4-BD8A-2B5AB6DF3FD7}" type="datetimeFigureOut">
              <a:rPr kumimoji="1" lang="ja-JP" altLang="en-US" smtClean="0"/>
              <a:t>2020/1/13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2C34032-5534-4F01-B6EE-811F24DBC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82FF990-BBF2-4B7C-AA88-C03F032A3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FEF4-B4B9-41ED-BA51-68F7A4BD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2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D1F7098-6612-4CE4-95EF-BB74E1025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6027-A5A8-4EB4-BD8A-2B5AB6DF3FD7}" type="datetimeFigureOut">
              <a:rPr kumimoji="1" lang="ja-JP" altLang="en-US" smtClean="0"/>
              <a:t>2020/1/13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F28027C-175B-4D6A-8FF6-8C6DE0E0A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0ACB7F0-933C-491B-A284-7494EA97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FEF4-B4B9-41ED-BA51-68F7A4BD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04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37E69A-6ABE-43D7-80AA-C44475558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A927E2-4AF6-4751-9BD5-2FDCBA7EC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395BBF-16BB-420F-9E87-6002724F8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2CA97B-ECF5-45E7-A4FB-EEC9E5156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6027-A5A8-4EB4-BD8A-2B5AB6DF3FD7}" type="datetimeFigureOut">
              <a:rPr kumimoji="1" lang="ja-JP" altLang="en-US" smtClean="0"/>
              <a:t>2020/1/13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4AAB1D-F080-4411-9EFE-A5FFCFA34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A30E5D-A32B-46CD-85A9-7035D4396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FEF4-B4B9-41ED-BA51-68F7A4BD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09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18070F-12BC-4A3D-A13E-AD2171FC6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34C504F-F2EC-4047-B4C7-54A099A4C9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B1779A-3D5E-4FA0-ABB1-17A3A0071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5B5A9D-DB5B-4DA6-96F2-DA14CF49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6027-A5A8-4EB4-BD8A-2B5AB6DF3FD7}" type="datetimeFigureOut">
              <a:rPr kumimoji="1" lang="ja-JP" altLang="en-US" smtClean="0"/>
              <a:t>2020/1/13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CAAA1D-3532-4841-8BCC-CAB2B5736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83EB6B-90E9-48DB-90BC-086749C7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FEF4-B4B9-41ED-BA51-68F7A4BD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28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E7016AD-1E08-47CB-AE3A-75C8B18F4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232F9C-37D5-4582-A76E-0857F6DAA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D53A4A-AF17-44FF-86BB-ABFF17AAD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6027-A5A8-4EB4-BD8A-2B5AB6DF3FD7}" type="datetimeFigureOut">
              <a:rPr kumimoji="1" lang="ja-JP" altLang="en-US" smtClean="0"/>
              <a:t>2020/1/13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90C0A0-DCF6-468C-8752-62DE650D4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11397C-586C-4056-990D-0CCD4F43D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5FEF4-B4B9-41ED-BA51-68F7A4BD4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78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4CEA8A-0596-4321-95CB-39357A350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2826" y="1127508"/>
            <a:ext cx="9144000" cy="945381"/>
          </a:xfrm>
        </p:spPr>
        <p:txBody>
          <a:bodyPr>
            <a:normAutofit/>
          </a:bodyPr>
          <a:lstStyle/>
          <a:p>
            <a:r>
              <a:rPr kumimoji="1" lang="ja-JP" altLang="en-US" sz="4400" b="1" dirty="0">
                <a:solidFill>
                  <a:srgbClr val="FF0000"/>
                </a:solidFill>
              </a:rPr>
              <a:t>明けましておめでとうございます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F128552-9FF8-4286-9E39-7CA478EF1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5845" y="2601119"/>
            <a:ext cx="9144000" cy="1655762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sz="7800" b="1" dirty="0"/>
              <a:t>面接会場</a:t>
            </a:r>
            <a:endParaRPr kumimoji="1" lang="en-US" altLang="ja-JP" sz="7800" b="1" dirty="0"/>
          </a:p>
          <a:p>
            <a:endParaRPr kumimoji="1" lang="en-US" altLang="ja-JP" sz="4400" b="1" dirty="0"/>
          </a:p>
          <a:p>
            <a:r>
              <a:rPr kumimoji="1" lang="en-US" altLang="ja-JP" sz="4400" b="1" dirty="0"/>
              <a:t>2020</a:t>
            </a:r>
            <a:r>
              <a:rPr kumimoji="1" lang="ja-JP" altLang="en-US" sz="4400" b="1"/>
              <a:t>年　　</a:t>
            </a:r>
            <a:r>
              <a:rPr kumimoji="1" lang="en-US" altLang="ja-JP" sz="4400" b="1"/>
              <a:t>1</a:t>
            </a:r>
            <a:r>
              <a:rPr kumimoji="1" lang="ja-JP" altLang="en-US" sz="4400" b="1" dirty="0"/>
              <a:t>月</a:t>
            </a:r>
            <a:r>
              <a:rPr kumimoji="1" lang="en-US" altLang="ja-JP" sz="4400" b="1" dirty="0"/>
              <a:t>11</a:t>
            </a:r>
            <a:r>
              <a:rPr kumimoji="1" lang="ja-JP" altLang="en-US" sz="4400" b="1" dirty="0"/>
              <a:t>日　　</a:t>
            </a:r>
            <a:r>
              <a:rPr kumimoji="1" lang="en-US" altLang="ja-JP" sz="4400" b="1" dirty="0"/>
              <a:t>13</a:t>
            </a:r>
            <a:r>
              <a:rPr kumimoji="1" lang="ja-JP" altLang="en-US" sz="4400" b="1" dirty="0"/>
              <a:t>時～</a:t>
            </a:r>
            <a:endParaRPr kumimoji="1" lang="en-US" altLang="ja-JP" sz="4400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8686EB5-8868-4F82-8431-C75AB4B2CF13}"/>
              </a:ext>
            </a:extLst>
          </p:cNvPr>
          <p:cNvSpPr/>
          <p:nvPr/>
        </p:nvSpPr>
        <p:spPr>
          <a:xfrm>
            <a:off x="6464410" y="5293995"/>
            <a:ext cx="5804453" cy="1750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レンタルスペース　</a:t>
            </a:r>
            <a:r>
              <a:rPr lang="en-US" altLang="ja-JP" dirty="0">
                <a:solidFill>
                  <a:schemeClr val="tx1"/>
                </a:solidFill>
              </a:rPr>
              <a:t>LUCIAROSE</a:t>
            </a:r>
            <a:r>
              <a:rPr lang="ja-JP" altLang="en-US" dirty="0">
                <a:solidFill>
                  <a:schemeClr val="tx1"/>
                </a:solidFill>
              </a:rPr>
              <a:t>（ルチアローズ）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フラワーサロンにはこちらにご連絡下さい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0493-81-7955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690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明けましておめでとうございます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明けましておめでとうございます</dc:title>
  <dc:creator>夏子 吉岡</dc:creator>
  <cp:lastModifiedBy>夏子 吉岡</cp:lastModifiedBy>
  <cp:revision>1</cp:revision>
  <dcterms:created xsi:type="dcterms:W3CDTF">2020-01-13T06:55:05Z</dcterms:created>
  <dcterms:modified xsi:type="dcterms:W3CDTF">2020-01-13T07:05:54Z</dcterms:modified>
</cp:coreProperties>
</file>